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</p:sldMasterIdLst>
  <p:notesMasterIdLst>
    <p:notesMasterId r:id="rId12"/>
  </p:notesMasterIdLst>
  <p:handoutMasterIdLst>
    <p:handoutMasterId r:id="rId13"/>
  </p:handoutMasterIdLst>
  <p:sldIdLst>
    <p:sldId id="1319" r:id="rId5"/>
    <p:sldId id="1324" r:id="rId6"/>
    <p:sldId id="1322" r:id="rId7"/>
    <p:sldId id="1325" r:id="rId8"/>
    <p:sldId id="1327" r:id="rId9"/>
    <p:sldId id="1323" r:id="rId10"/>
    <p:sldId id="1321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5B0B8DFF-57E5-4D4B-BA72-542DF84B8E2F}">
          <p14:sldIdLst>
            <p14:sldId id="1319"/>
            <p14:sldId id="1324"/>
            <p14:sldId id="1322"/>
            <p14:sldId id="1325"/>
            <p14:sldId id="1327"/>
            <p14:sldId id="1323"/>
            <p14:sldId id="1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0078D7"/>
    <a:srgbClr val="525252"/>
    <a:srgbClr val="FFFFFF"/>
    <a:srgbClr val="B4009E"/>
    <a:srgbClr val="E3008C"/>
    <a:srgbClr val="107C10"/>
    <a:srgbClr val="004B50"/>
    <a:srgbClr val="D83B01"/>
    <a:srgbClr val="5C0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95" autoAdjust="0"/>
    <p:restoredTop sz="95994" autoAdjust="0"/>
  </p:normalViewPr>
  <p:slideViewPr>
    <p:cSldViewPr>
      <p:cViewPr varScale="1">
        <p:scale>
          <a:sx n="113" d="100"/>
          <a:sy n="113" d="100"/>
        </p:scale>
        <p:origin x="184" y="3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1" d="100"/>
          <a:sy n="71" d="100"/>
        </p:scale>
        <p:origin x="2514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9401-EE8D-4EE1-B291-5BF7DCDA3C5A}" type="datetime8">
              <a:rPr lang="en-US" smtClean="0">
                <a:latin typeface="Segoe UI" pitchFamily="34" charset="0"/>
              </a:rPr>
              <a:t>10/4/17 8:41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B0BD91-A332-4638-9D55-E1550E13BA63}" type="datetime8">
              <a:rPr lang="en-US" smtClean="0"/>
              <a:t>10/4/17 8:41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" y="0"/>
            <a:ext cx="12434709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22237" y="6392862"/>
            <a:ext cx="8229535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smtClean="0"/>
              <a:t>Expert Day </a:t>
            </a:r>
            <a:r>
              <a:rPr lang="de-DE" sz="2800" dirty="0" err="1" smtClean="0"/>
              <a:t>for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NULL"/><Relationship Id="rId26" Type="http://schemas.openxmlformats.org/officeDocument/2006/relationships/image" Target="../media/image1.png"/><Relationship Id="rId27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22237" y="6392862"/>
            <a:ext cx="8229535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smtClean="0"/>
              <a:t>Expert Day </a:t>
            </a:r>
            <a:r>
              <a:rPr lang="de-DE" sz="2800" dirty="0" err="1" smtClean="0"/>
              <a:t>for</a:t>
            </a:r>
            <a:endParaRPr lang="de-DE" sz="2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31" y="6430118"/>
            <a:ext cx="1696006" cy="419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046" y="296859"/>
            <a:ext cx="1054792" cy="9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237" y="-979314"/>
            <a:ext cx="11063816" cy="829786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 rot="19919244">
            <a:off x="3227012" y="-1060684"/>
            <a:ext cx="9296400" cy="450762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9926271">
            <a:off x="-45087" y="1693273"/>
            <a:ext cx="1033597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Welc</a:t>
            </a:r>
            <a:r>
              <a:rPr lang="de-DE" sz="199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</a:t>
            </a:r>
            <a:r>
              <a:rPr lang="de-DE" sz="19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</a:t>
            </a:r>
            <a:endParaRPr lang="en-US" sz="199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3607">
            <a:off x="5112417" y="2234460"/>
            <a:ext cx="1836048" cy="15912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469" y="296862"/>
            <a:ext cx="1760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#</a:t>
            </a:r>
            <a:r>
              <a:rPr lang="de-DE" b="1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XamExpertDay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4583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" y="1363662"/>
            <a:ext cx="2311400" cy="2311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/>
          <p:cNvSpPr/>
          <p:nvPr/>
        </p:nvSpPr>
        <p:spPr>
          <a:xfrm>
            <a:off x="3703637" y="1558270"/>
            <a:ext cx="72072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Tobias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Hoppenthaler</a:t>
            </a:r>
            <a:endParaRPr lang="en-GB" sz="24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@hot33331</a:t>
            </a:r>
          </a:p>
          <a:p>
            <a:endParaRPr lang="en-GB" sz="24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Cologne User Group</a:t>
            </a:r>
          </a:p>
          <a:p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@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XamarinCologne</a:t>
            </a:r>
            <a:endParaRPr lang="en-GB" sz="24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069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8425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endParaRPr lang="de-DE" sz="3200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40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WIFI</a:t>
            </a:r>
            <a:endParaRPr lang="de-DE" sz="3200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connect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to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MSFTGUEST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Event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Attendee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Code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is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msevent23sj</a:t>
            </a:r>
            <a:endParaRPr lang="de-DE" sz="3200" b="1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official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h</a:t>
            </a:r>
            <a:r>
              <a:rPr lang="de-DE" sz="3200" b="1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ashtag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for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Conference: </a:t>
            </a:r>
            <a:r>
              <a:rPr lang="de-DE" sz="32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#</a:t>
            </a:r>
            <a:r>
              <a:rPr lang="de-DE" sz="3200" b="1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XamExpertDay</a:t>
            </a:r>
            <a:endParaRPr lang="de-DE" sz="3200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3" y="-84543"/>
            <a:ext cx="11889564" cy="917575"/>
          </a:xfrm>
        </p:spPr>
        <p:txBody>
          <a:bodyPr/>
          <a:lstStyle/>
          <a:p>
            <a:r>
              <a:rPr lang="de-DE" sz="5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Misc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6750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611436" y="4877750"/>
            <a:ext cx="8001000" cy="829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611436" y="3770946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00904" y="2681604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89615" y="1592262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85911" y="449262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44997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Agenda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5911" y="449262"/>
            <a:ext cx="8366126" cy="59093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09:10 - </a:t>
            </a:r>
            <a:r>
              <a:rPr lang="en-US" dirty="0" smtClean="0">
                <a:solidFill>
                  <a:schemeClr val="bg1"/>
                </a:solidFill>
              </a:rPr>
              <a:t>09:40 LAURENT BUGNION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Keynote 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Azure Functions and Xamarin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9:40 - 10:20 GERALD VERSLUIS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Skynet activated – Building smarter apps with Cognitive Services and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10:30 - 11:20 KERRY W. LOTHROP</a:t>
            </a:r>
          </a:p>
          <a:p>
            <a:r>
              <a:rPr lang="en-US" dirty="0">
                <a:solidFill>
                  <a:schemeClr val="bg1"/>
                </a:solidFill>
              </a:rPr>
              <a:t>Is your app secure?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11:40 - 12:20 GLENN VERSWEYVELD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Learn by doing! –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Workbooks</a:t>
            </a:r>
          </a:p>
          <a:p>
            <a:r>
              <a:rPr lang="en-US" dirty="0">
                <a:solidFill>
                  <a:schemeClr val="bg1"/>
                </a:solidFill>
              </a:rPr>
              <a:t>12:20 - 13:30</a:t>
            </a:r>
          </a:p>
          <a:p>
            <a:r>
              <a:rPr lang="en-US" dirty="0">
                <a:solidFill>
                  <a:schemeClr val="bg1"/>
                </a:solidFill>
              </a:rPr>
              <a:t>Lunch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13:30 - 14:20 THOMAS BURKHART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Get Hungry for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ReactiveUI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with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Form</a:t>
            </a:r>
          </a:p>
          <a:p>
            <a:r>
              <a:rPr lang="en-US" dirty="0">
                <a:solidFill>
                  <a:schemeClr val="bg1"/>
                </a:solidFill>
              </a:rPr>
              <a:t>14:30 - 15:20 PIETER NIJS</a:t>
            </a:r>
          </a:p>
          <a:p>
            <a:r>
              <a:rPr lang="en-US" dirty="0">
                <a:solidFill>
                  <a:schemeClr val="bg1"/>
                </a:solidFill>
              </a:rPr>
              <a:t>Realm, the cool new kid in </a:t>
            </a:r>
            <a:r>
              <a:rPr lang="en-US" dirty="0" err="1">
                <a:solidFill>
                  <a:schemeClr val="bg1"/>
                </a:solidFill>
              </a:rPr>
              <a:t>Xamarin</a:t>
            </a:r>
            <a:r>
              <a:rPr lang="en-US" dirty="0">
                <a:solidFill>
                  <a:schemeClr val="bg1"/>
                </a:solidFill>
              </a:rPr>
              <a:t> town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15:30 - 16:20 GEERT VAN DER CRUIJSEN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Building Cloud native mobile apps with Azure &amp;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16:30 - 17:20 TOMASZ CIELECKI</a:t>
            </a:r>
          </a:p>
          <a:p>
            <a:r>
              <a:rPr lang="en-US" dirty="0">
                <a:solidFill>
                  <a:schemeClr val="bg1"/>
                </a:solidFill>
              </a:rPr>
              <a:t>Learn how to create custom views on Android using best practices, avoiding GPU overdraw, slow animations and more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17:25 - ...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Closing keynote, socializing and drinks </a:t>
            </a:r>
            <a:r>
              <a:rPr lang="en-US" dirty="0"/>
              <a:t>🍻</a:t>
            </a:r>
          </a:p>
        </p:txBody>
      </p:sp>
    </p:spTree>
    <p:extLst>
      <p:ext uri="{BB962C8B-B14F-4D97-AF65-F5344CB8AC3E}">
        <p14:creationId xmlns:p14="http://schemas.microsoft.com/office/powerpoint/2010/main" val="738797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44997"/>
            <a:ext cx="11889564" cy="917575"/>
          </a:xfrm>
        </p:spPr>
        <p:txBody>
          <a:bodyPr/>
          <a:lstStyle/>
          <a:p>
            <a:r>
              <a:rPr lang="de-DE" sz="5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Speakers Corner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84437" y="373062"/>
            <a:ext cx="720725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During Keynote</a:t>
            </a: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Tomasz Cielecki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mvvmcross, Android, iOS and uwp native</a:t>
            </a:r>
          </a:p>
          <a:p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</a:p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During Workbooks</a:t>
            </a: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Geert van der Cruijsen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mobile + cloud and mobile Devops</a:t>
            </a:r>
          </a:p>
          <a:p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</a:p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During </a:t>
            </a:r>
            <a:r>
              <a:rPr lang="nl-BE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Realm and Custom Android Views</a:t>
            </a:r>
            <a:endParaRPr lang="nl-BE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Bart Lannoeye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PRISM</a:t>
            </a:r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All sessions except keynote</a:t>
            </a: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Laurent Bugnion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Azure and MVVM </a:t>
            </a:r>
            <a:r>
              <a:rPr lang="nl-BE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Light</a:t>
            </a:r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Jan Van de </a:t>
            </a:r>
            <a:r>
              <a:rPr lang="en-GB" sz="24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Poel</a:t>
            </a:r>
            <a:r>
              <a:rPr lang="en-GB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available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for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Mvvmcross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ios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app </a:t>
            </a:r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distribution</a:t>
            </a:r>
            <a:r>
              <a:rPr lang="en-GB" sz="2400" dirty="0" smtClean="0"/>
              <a:t> </a:t>
            </a:r>
            <a:endParaRPr lang="en-GB" sz="2400" dirty="0"/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6440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111355"/>
            <a:ext cx="11889564" cy="917575"/>
          </a:xfrm>
        </p:spPr>
        <p:txBody>
          <a:bodyPr/>
          <a:lstStyle/>
          <a:p>
            <a:r>
              <a:rPr lang="de-DE" sz="5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Floorplan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" y="1973262"/>
            <a:ext cx="10137816" cy="33194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208837" y="2125662"/>
            <a:ext cx="1447800" cy="1371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99437" y="4030662"/>
            <a:ext cx="914400" cy="1262062"/>
          </a:xfrm>
          <a:prstGeom prst="rect">
            <a:avLst/>
          </a:prstGeom>
          <a:noFill/>
          <a:ln w="571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2237" y="5445124"/>
            <a:ext cx="1828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Speakers Corner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11785" y="1089199"/>
            <a:ext cx="2209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Main Conference</a:t>
            </a:r>
          </a:p>
        </p:txBody>
      </p:sp>
    </p:spTree>
    <p:extLst>
      <p:ext uri="{BB962C8B-B14F-4D97-AF65-F5344CB8AC3E}">
        <p14:creationId xmlns:p14="http://schemas.microsoft.com/office/powerpoint/2010/main" val="1951192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160743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Sponsors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42" y="517866"/>
            <a:ext cx="3627437" cy="12785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36" y="4636375"/>
            <a:ext cx="2633663" cy="1247525"/>
          </a:xfrm>
          <a:prstGeom prst="rect">
            <a:avLst/>
          </a:prstGeom>
        </p:spPr>
      </p:pic>
      <p:pic>
        <p:nvPicPr>
          <p:cNvPr id="1026" name="Picture 2" descr="https://pbs.twimg.com/profile_images/675061989446713344/3HgWn-uJ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816" y="2811462"/>
            <a:ext cx="1915676" cy="191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syncfusion.com/content/images/company-logos/Syncfusion_Logo_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6" y="754061"/>
            <a:ext cx="6841330" cy="35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atureserve.org/sites/default/files/microsoft_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7" y="4939358"/>
            <a:ext cx="5119688" cy="188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2637" y="3784497"/>
            <a:ext cx="3620964" cy="3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31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DevDays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177D6"/>
      </a:accent1>
      <a:accent2>
        <a:srgbClr val="01188E"/>
      </a:accent2>
      <a:accent3>
        <a:srgbClr val="5B2C90"/>
      </a:accent3>
      <a:accent4>
        <a:srgbClr val="5C105C"/>
      </a:accent4>
      <a:accent5>
        <a:srgbClr val="B3269D"/>
      </a:accent5>
      <a:accent6>
        <a:srgbClr val="31135A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6C01790-DA4D-4818-AE1B-3BB087789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Brand_template_16-9_Business_BLUE_2016_1</Template>
  <TotalTime>60</TotalTime>
  <Words>189</Words>
  <Application>Microsoft Macintosh PowerPoint</Application>
  <PresentationFormat>Custom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Consolas</vt:lpstr>
      <vt:lpstr>Segoe UI</vt:lpstr>
      <vt:lpstr>Segoe UI Light</vt:lpstr>
      <vt:lpstr>Wingdings</vt:lpstr>
      <vt:lpstr>WHITE TEMPLATE</vt:lpstr>
      <vt:lpstr>PowerPoint Presentation</vt:lpstr>
      <vt:lpstr>PowerPoint Presentation</vt:lpstr>
      <vt:lpstr>Misc</vt:lpstr>
      <vt:lpstr>Agenda</vt:lpstr>
      <vt:lpstr>Speakers Corner</vt:lpstr>
      <vt:lpstr>Floorplan</vt:lpstr>
      <vt:lpstr>Sponsors</vt:lpstr>
    </vt:vector>
  </TitlesOfParts>
  <Manager/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Tobias.Hoppenthaler@msg.group</dc:creator>
  <cp:keywords/>
  <dc:description>Template: Maryfj_x000d_
Formatting:_x000d_
Audience Type:</dc:description>
  <cp:lastModifiedBy>Tobias Hoppenthaler</cp:lastModifiedBy>
  <cp:revision>42</cp:revision>
  <cp:lastPrinted>2017-10-04T18:43:20Z</cp:lastPrinted>
  <dcterms:created xsi:type="dcterms:W3CDTF">2017-02-22T22:03:09Z</dcterms:created>
  <dcterms:modified xsi:type="dcterms:W3CDTF">2017-10-04T18:44:16Z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